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5486400" cy="7315200" type="B5JIS"/>
  <p:notesSz cx="6889750" cy="10021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49" userDrawn="1">
          <p15:clr>
            <a:srgbClr val="A4A3A4"/>
          </p15:clr>
        </p15:guide>
        <p15:guide id="2" pos="17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ED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1980" y="56"/>
      </p:cViewPr>
      <p:guideLst>
        <p:guide orient="horz" pos="2349"/>
        <p:guide pos="17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5450" y="2682242"/>
            <a:ext cx="3960271" cy="2413633"/>
          </a:xfrm>
        </p:spPr>
        <p:txBody>
          <a:bodyPr anchor="b">
            <a:normAutofit/>
          </a:bodyPr>
          <a:lstStyle>
            <a:lvl1pPr>
              <a:defRPr sz="324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450" y="5095872"/>
            <a:ext cx="3960271" cy="1201369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274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027EE-8D31-410D-8F5A-F9DC27BA5075}" type="datetimeFigureOut">
              <a:rPr kumimoji="1" lang="ja-JP" altLang="en-US" smtClean="0"/>
              <a:t>2025/10/21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19031" y="4609236"/>
            <a:ext cx="837284" cy="833900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4000" y="4831511"/>
            <a:ext cx="350987" cy="389467"/>
          </a:xfrm>
        </p:spPr>
        <p:txBody>
          <a:bodyPr/>
          <a:lstStyle/>
          <a:p>
            <a:fld id="{5A03EC9B-C7F0-488F-AB20-61C3494C15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5585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449" y="650240"/>
            <a:ext cx="3955191" cy="3324843"/>
          </a:xfrm>
        </p:spPr>
        <p:txBody>
          <a:bodyPr anchor="ctr">
            <a:normAutofit/>
          </a:bodyPr>
          <a:lstStyle>
            <a:lvl1pPr algn="l">
              <a:defRPr sz="288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5449" y="4644316"/>
            <a:ext cx="3955191" cy="1659588"/>
          </a:xfrm>
        </p:spPr>
        <p:txBody>
          <a:bodyPr anchor="ctr">
            <a:normAutofit/>
          </a:bodyPr>
          <a:lstStyle>
            <a:lvl1pPr marL="0" indent="0" algn="l">
              <a:buNone/>
              <a:defRPr sz="108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27432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2pPr>
            <a:lvl3pPr marL="54864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3pPr>
            <a:lvl4pPr marL="82296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4pPr>
            <a:lvl5pPr marL="109728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5pPr>
            <a:lvl6pPr marL="137160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6pPr>
            <a:lvl7pPr marL="164592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7pPr>
            <a:lvl8pPr marL="192024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8pPr>
            <a:lvl9pPr marL="219456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027EE-8D31-410D-8F5A-F9DC27BA5075}" type="datetimeFigureOut">
              <a:rPr kumimoji="1" lang="ja-JP" altLang="en-US" smtClean="0"/>
              <a:t>2025/10/21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35" y="3377629"/>
            <a:ext cx="815014" cy="541872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6737" y="3460416"/>
            <a:ext cx="350987" cy="389467"/>
          </a:xfrm>
        </p:spPr>
        <p:txBody>
          <a:bodyPr/>
          <a:lstStyle/>
          <a:p>
            <a:fld id="{5A03EC9B-C7F0-488F-AB20-61C3494C15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2432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2874" y="650240"/>
            <a:ext cx="3665752" cy="3088640"/>
          </a:xfrm>
        </p:spPr>
        <p:txBody>
          <a:bodyPr anchor="ctr">
            <a:normAutofit/>
          </a:bodyPr>
          <a:lstStyle>
            <a:lvl1pPr algn="l">
              <a:defRPr sz="288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9583" y="3738880"/>
            <a:ext cx="3392333" cy="4064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96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74320" indent="0">
              <a:buFontTx/>
              <a:buNone/>
              <a:defRPr/>
            </a:lvl2pPr>
            <a:lvl3pPr marL="548640" indent="0">
              <a:buFontTx/>
              <a:buNone/>
              <a:defRPr/>
            </a:lvl3pPr>
            <a:lvl4pPr marL="822960" indent="0">
              <a:buFontTx/>
              <a:buNone/>
              <a:defRPr/>
            </a:lvl4pPr>
            <a:lvl5pPr marL="109728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5449" y="4644316"/>
            <a:ext cx="3955191" cy="1659588"/>
          </a:xfrm>
        </p:spPr>
        <p:txBody>
          <a:bodyPr anchor="ctr">
            <a:normAutofit/>
          </a:bodyPr>
          <a:lstStyle>
            <a:lvl1pPr marL="0" indent="0" algn="l">
              <a:buNone/>
              <a:defRPr sz="108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27432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2pPr>
            <a:lvl3pPr marL="54864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3pPr>
            <a:lvl4pPr marL="82296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4pPr>
            <a:lvl5pPr marL="109728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5pPr>
            <a:lvl6pPr marL="137160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6pPr>
            <a:lvl7pPr marL="164592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7pPr>
            <a:lvl8pPr marL="192024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8pPr>
            <a:lvl9pPr marL="219456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027EE-8D31-410D-8F5A-F9DC27BA5075}" type="datetimeFigureOut">
              <a:rPr kumimoji="1" lang="ja-JP" altLang="en-US" smtClean="0"/>
              <a:t>2025/10/21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35" y="3377629"/>
            <a:ext cx="815014" cy="541872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6737" y="3460416"/>
            <a:ext cx="350987" cy="389467"/>
          </a:xfrm>
        </p:spPr>
        <p:txBody>
          <a:bodyPr/>
          <a:lstStyle/>
          <a:p>
            <a:fld id="{5A03EC9B-C7F0-488F-AB20-61C3494C15B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084990" y="691205"/>
            <a:ext cx="274391" cy="623761"/>
          </a:xfrm>
          <a:prstGeom prst="rect">
            <a:avLst/>
          </a:prstGeom>
        </p:spPr>
        <p:txBody>
          <a:bodyPr vert="horz" lIns="54864" tIns="27432" rIns="54864" bIns="27432" rtlCol="0" anchor="ctr">
            <a:noAutofit/>
          </a:bodyPr>
          <a:lstStyle/>
          <a:p>
            <a:pPr lvl="0"/>
            <a:r>
              <a:rPr lang="en-US" sz="48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01720" y="3098993"/>
            <a:ext cx="274391" cy="623761"/>
          </a:xfrm>
          <a:prstGeom prst="rect">
            <a:avLst/>
          </a:prstGeom>
        </p:spPr>
        <p:txBody>
          <a:bodyPr vert="horz" lIns="54864" tIns="27432" rIns="54864" bIns="27432" rtlCol="0" anchor="ctr">
            <a:noAutofit/>
          </a:bodyPr>
          <a:lstStyle/>
          <a:p>
            <a:pPr lvl="0"/>
            <a:r>
              <a:rPr lang="en-US" sz="48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99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449" y="2600962"/>
            <a:ext cx="3955191" cy="2906501"/>
          </a:xfrm>
        </p:spPr>
        <p:txBody>
          <a:bodyPr anchor="b">
            <a:normAutofit/>
          </a:bodyPr>
          <a:lstStyle>
            <a:lvl1pPr algn="l">
              <a:defRPr sz="288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5449" y="5527040"/>
            <a:ext cx="3955191" cy="77826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027EE-8D31-410D-8F5A-F9DC27BA5075}" type="datetimeFigureOut">
              <a:rPr kumimoji="1" lang="ja-JP" altLang="en-US" smtClean="0"/>
              <a:t>2025/10/21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35" y="5238038"/>
            <a:ext cx="815014" cy="541872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6737" y="5315294"/>
            <a:ext cx="350987" cy="389467"/>
          </a:xfrm>
        </p:spPr>
        <p:txBody>
          <a:bodyPr/>
          <a:lstStyle/>
          <a:p>
            <a:fld id="{5A03EC9B-C7F0-488F-AB20-61C3494C15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3575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312874" y="650240"/>
            <a:ext cx="3665752" cy="3088640"/>
          </a:xfrm>
        </p:spPr>
        <p:txBody>
          <a:bodyPr anchor="ctr">
            <a:normAutofit/>
          </a:bodyPr>
          <a:lstStyle>
            <a:lvl1pPr algn="l">
              <a:defRPr sz="288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65449" y="4632960"/>
            <a:ext cx="4012975" cy="89408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440">
                <a:solidFill>
                  <a:schemeClr val="accent1"/>
                </a:solidFill>
              </a:defRPr>
            </a:lvl1pPr>
            <a:lvl2pPr marL="274320" indent="0">
              <a:buFontTx/>
              <a:buNone/>
              <a:defRPr/>
            </a:lvl2pPr>
            <a:lvl3pPr marL="548640" indent="0">
              <a:buFontTx/>
              <a:buNone/>
              <a:defRPr/>
            </a:lvl3pPr>
            <a:lvl4pPr marL="822960" indent="0">
              <a:buFontTx/>
              <a:buNone/>
              <a:defRPr/>
            </a:lvl4pPr>
            <a:lvl5pPr marL="109728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5449" y="5527040"/>
            <a:ext cx="4012975" cy="77826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027EE-8D31-410D-8F5A-F9DC27BA5075}" type="datetimeFigureOut">
              <a:rPr kumimoji="1" lang="ja-JP" altLang="en-US" smtClean="0"/>
              <a:t>2025/10/21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35" y="5238038"/>
            <a:ext cx="815014" cy="541872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6737" y="5315294"/>
            <a:ext cx="350987" cy="389467"/>
          </a:xfrm>
        </p:spPr>
        <p:txBody>
          <a:bodyPr/>
          <a:lstStyle/>
          <a:p>
            <a:fld id="{5A03EC9B-C7F0-488F-AB20-61C3494C15B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084990" y="691205"/>
            <a:ext cx="274391" cy="623761"/>
          </a:xfrm>
          <a:prstGeom prst="rect">
            <a:avLst/>
          </a:prstGeom>
        </p:spPr>
        <p:txBody>
          <a:bodyPr vert="horz" lIns="54864" tIns="27432" rIns="54864" bIns="27432" rtlCol="0" anchor="ctr">
            <a:noAutofit/>
          </a:bodyPr>
          <a:lstStyle/>
          <a:p>
            <a:pPr lvl="0"/>
            <a:r>
              <a:rPr lang="en-US" sz="48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01720" y="3098993"/>
            <a:ext cx="274391" cy="623761"/>
          </a:xfrm>
          <a:prstGeom prst="rect">
            <a:avLst/>
          </a:prstGeom>
        </p:spPr>
        <p:txBody>
          <a:bodyPr vert="horz" lIns="54864" tIns="27432" rIns="54864" bIns="27432" rtlCol="0" anchor="ctr">
            <a:noAutofit/>
          </a:bodyPr>
          <a:lstStyle/>
          <a:p>
            <a:pPr lvl="0"/>
            <a:r>
              <a:rPr lang="en-US" sz="48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95254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450" y="669234"/>
            <a:ext cx="3955190" cy="3072021"/>
          </a:xfrm>
        </p:spPr>
        <p:txBody>
          <a:bodyPr anchor="ctr">
            <a:normAutofit/>
          </a:bodyPr>
          <a:lstStyle>
            <a:lvl1pPr algn="l">
              <a:defRPr sz="288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65449" y="4632960"/>
            <a:ext cx="3955191" cy="89408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440">
                <a:solidFill>
                  <a:schemeClr val="accent1"/>
                </a:solidFill>
              </a:defRPr>
            </a:lvl1pPr>
            <a:lvl2pPr marL="274320" indent="0">
              <a:buFontTx/>
              <a:buNone/>
              <a:defRPr/>
            </a:lvl2pPr>
            <a:lvl3pPr marL="548640" indent="0">
              <a:buFontTx/>
              <a:buNone/>
              <a:defRPr/>
            </a:lvl3pPr>
            <a:lvl4pPr marL="822960" indent="0">
              <a:buFontTx/>
              <a:buNone/>
              <a:defRPr/>
            </a:lvl4pPr>
            <a:lvl5pPr marL="109728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5449" y="5527040"/>
            <a:ext cx="3955191" cy="77826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027EE-8D31-410D-8F5A-F9DC27BA5075}" type="datetimeFigureOut">
              <a:rPr kumimoji="1" lang="ja-JP" altLang="en-US" smtClean="0"/>
              <a:t>2025/10/21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35" y="5238038"/>
            <a:ext cx="815014" cy="541872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6737" y="5315294"/>
            <a:ext cx="350987" cy="389467"/>
          </a:xfrm>
        </p:spPr>
        <p:txBody>
          <a:bodyPr/>
          <a:lstStyle/>
          <a:p>
            <a:fld id="{5A03EC9B-C7F0-488F-AB20-61C3494C15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6188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027EE-8D31-410D-8F5A-F9DC27BA5075}" type="datetimeFigureOut">
              <a:rPr kumimoji="1" lang="ja-JP" altLang="en-US" smtClean="0"/>
              <a:t>2025/10/21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35" y="758607"/>
            <a:ext cx="815014" cy="541872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3EC9B-C7F0-488F-AB20-61C3494C15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8737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7121" y="669234"/>
            <a:ext cx="993679" cy="5636071"/>
          </a:xfrm>
        </p:spPr>
        <p:txBody>
          <a:bodyPr vert="eaVert" anchor="ctr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5450" y="669234"/>
            <a:ext cx="2829809" cy="5636071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027EE-8D31-410D-8F5A-F9DC27BA5075}" type="datetimeFigureOut">
              <a:rPr kumimoji="1" lang="ja-JP" altLang="en-US" smtClean="0"/>
              <a:t>2025/10/21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35" y="758607"/>
            <a:ext cx="815014" cy="541872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3EC9B-C7F0-488F-AB20-61C3494C15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9360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121" y="665717"/>
            <a:ext cx="3953519" cy="136628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5449" y="2275840"/>
            <a:ext cx="3955191" cy="402946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027EE-8D31-410D-8F5A-F9DC27BA5075}" type="datetimeFigureOut">
              <a:rPr kumimoji="1" lang="ja-JP" altLang="en-US" smtClean="0"/>
              <a:t>2025/10/21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35" y="758607"/>
            <a:ext cx="815014" cy="541872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3EC9B-C7F0-488F-AB20-61C3494C15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8710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449" y="2212866"/>
            <a:ext cx="3955191" cy="1566720"/>
          </a:xfrm>
        </p:spPr>
        <p:txBody>
          <a:bodyPr anchor="b"/>
          <a:lstStyle>
            <a:lvl1pPr algn="l">
              <a:defRPr sz="2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5449" y="3820160"/>
            <a:ext cx="3955191" cy="917760"/>
          </a:xfrm>
        </p:spPr>
        <p:txBody>
          <a:bodyPr anchor="t"/>
          <a:lstStyle>
            <a:lvl1pPr marL="0" indent="0" algn="l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27432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2pPr>
            <a:lvl3pPr marL="54864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3pPr>
            <a:lvl4pPr marL="82296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4pPr>
            <a:lvl5pPr marL="109728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5pPr>
            <a:lvl6pPr marL="137160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6pPr>
            <a:lvl7pPr marL="164592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7pPr>
            <a:lvl8pPr marL="192024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8pPr>
            <a:lvl9pPr marL="219456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027EE-8D31-410D-8F5A-F9DC27BA5075}" type="datetimeFigureOut">
              <a:rPr kumimoji="1" lang="ja-JP" altLang="en-US" smtClean="0"/>
              <a:t>2025/10/21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35" y="3377629"/>
            <a:ext cx="815014" cy="541872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6737" y="3460416"/>
            <a:ext cx="350987" cy="389467"/>
          </a:xfrm>
        </p:spPr>
        <p:txBody>
          <a:bodyPr/>
          <a:lstStyle/>
          <a:p>
            <a:fld id="{5A03EC9B-C7F0-488F-AB20-61C3494C15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2649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5450" y="2279154"/>
            <a:ext cx="1918519" cy="401855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02384" y="2279154"/>
            <a:ext cx="1918256" cy="401855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027EE-8D31-410D-8F5A-F9DC27BA5075}" type="datetimeFigureOut">
              <a:rPr kumimoji="1" lang="ja-JP" altLang="en-US" smtClean="0"/>
              <a:t>2025/10/21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35" y="758607"/>
            <a:ext cx="815014" cy="541872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6737" y="840302"/>
            <a:ext cx="350987" cy="389467"/>
          </a:xfrm>
        </p:spPr>
        <p:txBody>
          <a:bodyPr/>
          <a:lstStyle/>
          <a:p>
            <a:fld id="{5A03EC9B-C7F0-488F-AB20-61C3494C15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1670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9211" y="2375068"/>
            <a:ext cx="1724758" cy="614679"/>
          </a:xfrm>
        </p:spPr>
        <p:txBody>
          <a:bodyPr anchor="b">
            <a:noAutofit/>
          </a:bodyPr>
          <a:lstStyle>
            <a:lvl1pPr marL="0" indent="0">
              <a:buNone/>
              <a:defRPr sz="1440" b="0"/>
            </a:lvl1pPr>
            <a:lvl2pPr marL="274320" indent="0">
              <a:buNone/>
              <a:defRPr sz="1200" b="1"/>
            </a:lvl2pPr>
            <a:lvl3pPr marL="548640" indent="0">
              <a:buNone/>
              <a:defRPr sz="1080" b="1"/>
            </a:lvl3pPr>
            <a:lvl4pPr marL="822960" indent="0">
              <a:buNone/>
              <a:defRPr sz="960" b="1"/>
            </a:lvl4pPr>
            <a:lvl5pPr marL="1097280" indent="0">
              <a:buNone/>
              <a:defRPr sz="960" b="1"/>
            </a:lvl5pPr>
            <a:lvl6pPr marL="1371600" indent="0">
              <a:buNone/>
              <a:defRPr sz="960" b="1"/>
            </a:lvl6pPr>
            <a:lvl7pPr marL="1645920" indent="0">
              <a:buNone/>
              <a:defRPr sz="960" b="1"/>
            </a:lvl7pPr>
            <a:lvl8pPr marL="1920240" indent="0">
              <a:buNone/>
              <a:defRPr sz="960" b="1"/>
            </a:lvl8pPr>
            <a:lvl9pPr marL="2194560" indent="0">
              <a:buNone/>
              <a:defRPr sz="9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5449" y="2989748"/>
            <a:ext cx="1918519" cy="3312750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93693" y="2371625"/>
            <a:ext cx="1723943" cy="614679"/>
          </a:xfrm>
        </p:spPr>
        <p:txBody>
          <a:bodyPr anchor="b">
            <a:noAutofit/>
          </a:bodyPr>
          <a:lstStyle>
            <a:lvl1pPr marL="0" indent="0">
              <a:buNone/>
              <a:defRPr sz="1440" b="0"/>
            </a:lvl1pPr>
            <a:lvl2pPr marL="274320" indent="0">
              <a:buNone/>
              <a:defRPr sz="1200" b="1"/>
            </a:lvl2pPr>
            <a:lvl3pPr marL="548640" indent="0">
              <a:buNone/>
              <a:defRPr sz="1080" b="1"/>
            </a:lvl3pPr>
            <a:lvl4pPr marL="822960" indent="0">
              <a:buNone/>
              <a:defRPr sz="960" b="1"/>
            </a:lvl4pPr>
            <a:lvl5pPr marL="1097280" indent="0">
              <a:buNone/>
              <a:defRPr sz="960" b="1"/>
            </a:lvl5pPr>
            <a:lvl6pPr marL="1371600" indent="0">
              <a:buNone/>
              <a:defRPr sz="960" b="1"/>
            </a:lvl6pPr>
            <a:lvl7pPr marL="1645920" indent="0">
              <a:buNone/>
              <a:defRPr sz="960" b="1"/>
            </a:lvl7pPr>
            <a:lvl8pPr marL="1920240" indent="0">
              <a:buNone/>
              <a:defRPr sz="960" b="1"/>
            </a:lvl8pPr>
            <a:lvl9pPr marL="2194560" indent="0">
              <a:buNone/>
              <a:defRPr sz="9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00229" y="2986304"/>
            <a:ext cx="1917408" cy="3312750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027EE-8D31-410D-8F5A-F9DC27BA5075}" type="datetimeFigureOut">
              <a:rPr kumimoji="1" lang="ja-JP" altLang="en-US" smtClean="0"/>
              <a:t>2025/10/21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35" y="758607"/>
            <a:ext cx="815014" cy="541872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6737" y="840302"/>
            <a:ext cx="350987" cy="389467"/>
          </a:xfrm>
        </p:spPr>
        <p:txBody>
          <a:bodyPr/>
          <a:lstStyle/>
          <a:p>
            <a:fld id="{5A03EC9B-C7F0-488F-AB20-61C3494C15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4987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120" y="665717"/>
            <a:ext cx="3953520" cy="136628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027EE-8D31-410D-8F5A-F9DC27BA5075}" type="datetimeFigureOut">
              <a:rPr kumimoji="1" lang="ja-JP" altLang="en-US" smtClean="0"/>
              <a:t>2025/10/21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35" y="758607"/>
            <a:ext cx="815014" cy="541872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3EC9B-C7F0-488F-AB20-61C3494C15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8582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027EE-8D31-410D-8F5A-F9DC27BA5075}" type="datetimeFigureOut">
              <a:rPr kumimoji="1" lang="ja-JP" altLang="en-US" smtClean="0"/>
              <a:t>2025/10/21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35" y="758607"/>
            <a:ext cx="815014" cy="541872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3EC9B-C7F0-488F-AB20-61C3494C15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0687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449" y="475827"/>
            <a:ext cx="1577750" cy="1041399"/>
          </a:xfrm>
        </p:spPr>
        <p:txBody>
          <a:bodyPr anchor="b"/>
          <a:lstStyle>
            <a:lvl1pPr algn="l">
              <a:defRPr sz="12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6096" y="475829"/>
            <a:ext cx="2274544" cy="5775961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5449" y="1705187"/>
            <a:ext cx="1577750" cy="4546598"/>
          </a:xfrm>
        </p:spPr>
        <p:txBody>
          <a:bodyPr/>
          <a:lstStyle>
            <a:lvl1pPr marL="0" indent="0">
              <a:buNone/>
              <a:defRPr sz="840"/>
            </a:lvl1pPr>
            <a:lvl2pPr marL="274320" indent="0">
              <a:buNone/>
              <a:defRPr sz="720"/>
            </a:lvl2pPr>
            <a:lvl3pPr marL="548640" indent="0">
              <a:buNone/>
              <a:defRPr sz="600"/>
            </a:lvl3pPr>
            <a:lvl4pPr marL="822960" indent="0">
              <a:buNone/>
              <a:defRPr sz="540"/>
            </a:lvl4pPr>
            <a:lvl5pPr marL="1097280" indent="0">
              <a:buNone/>
              <a:defRPr sz="540"/>
            </a:lvl5pPr>
            <a:lvl6pPr marL="1371600" indent="0">
              <a:buNone/>
              <a:defRPr sz="540"/>
            </a:lvl6pPr>
            <a:lvl7pPr marL="1645920" indent="0">
              <a:buNone/>
              <a:defRPr sz="540"/>
            </a:lvl7pPr>
            <a:lvl8pPr marL="1920240" indent="0">
              <a:buNone/>
              <a:defRPr sz="540"/>
            </a:lvl8pPr>
            <a:lvl9pPr marL="2194560" indent="0">
              <a:buNone/>
              <a:defRPr sz="54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027EE-8D31-410D-8F5A-F9DC27BA5075}" type="datetimeFigureOut">
              <a:rPr kumimoji="1" lang="ja-JP" altLang="en-US" smtClean="0"/>
              <a:t>2025/10/21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35" y="758607"/>
            <a:ext cx="815014" cy="541872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3EC9B-C7F0-488F-AB20-61C3494C15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3782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449" y="5120640"/>
            <a:ext cx="3955191" cy="604521"/>
          </a:xfrm>
        </p:spPr>
        <p:txBody>
          <a:bodyPr anchor="b">
            <a:normAutofit/>
          </a:bodyPr>
          <a:lstStyle>
            <a:lvl1pPr algn="l">
              <a:defRPr sz="144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5449" y="677296"/>
            <a:ext cx="3955191" cy="4111968"/>
          </a:xfrm>
        </p:spPr>
        <p:txBody>
          <a:bodyPr anchor="t">
            <a:normAutofit/>
          </a:bodyPr>
          <a:lstStyle>
            <a:lvl1pPr marL="0" indent="0" algn="ctr">
              <a:buNone/>
              <a:defRPr sz="960"/>
            </a:lvl1pPr>
            <a:lvl2pPr marL="274320" indent="0">
              <a:buNone/>
              <a:defRPr sz="960"/>
            </a:lvl2pPr>
            <a:lvl3pPr marL="548640" indent="0">
              <a:buNone/>
              <a:defRPr sz="960"/>
            </a:lvl3pPr>
            <a:lvl4pPr marL="822960" indent="0">
              <a:buNone/>
              <a:defRPr sz="960"/>
            </a:lvl4pPr>
            <a:lvl5pPr marL="1097280" indent="0">
              <a:buNone/>
              <a:defRPr sz="960"/>
            </a:lvl5pPr>
            <a:lvl6pPr marL="1371600" indent="0">
              <a:buNone/>
              <a:defRPr sz="960"/>
            </a:lvl6pPr>
            <a:lvl7pPr marL="1645920" indent="0">
              <a:buNone/>
              <a:defRPr sz="960"/>
            </a:lvl7pPr>
            <a:lvl8pPr marL="1920240" indent="0">
              <a:buNone/>
              <a:defRPr sz="960"/>
            </a:lvl8pPr>
            <a:lvl9pPr marL="2194560" indent="0">
              <a:buNone/>
              <a:defRPr sz="96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5449" y="5725161"/>
            <a:ext cx="3955191" cy="526626"/>
          </a:xfrm>
        </p:spPr>
        <p:txBody>
          <a:bodyPr>
            <a:normAutofit/>
          </a:bodyPr>
          <a:lstStyle>
            <a:lvl1pPr marL="0" indent="0">
              <a:buNone/>
              <a:defRPr sz="720"/>
            </a:lvl1pPr>
            <a:lvl2pPr marL="274320" indent="0">
              <a:buNone/>
              <a:defRPr sz="720"/>
            </a:lvl2pPr>
            <a:lvl3pPr marL="548640" indent="0">
              <a:buNone/>
              <a:defRPr sz="600"/>
            </a:lvl3pPr>
            <a:lvl4pPr marL="822960" indent="0">
              <a:buNone/>
              <a:defRPr sz="540"/>
            </a:lvl4pPr>
            <a:lvl5pPr marL="1097280" indent="0">
              <a:buNone/>
              <a:defRPr sz="540"/>
            </a:lvl5pPr>
            <a:lvl6pPr marL="1371600" indent="0">
              <a:buNone/>
              <a:defRPr sz="540"/>
            </a:lvl6pPr>
            <a:lvl7pPr marL="1645920" indent="0">
              <a:buNone/>
              <a:defRPr sz="540"/>
            </a:lvl7pPr>
            <a:lvl8pPr marL="1920240" indent="0">
              <a:buNone/>
              <a:defRPr sz="540"/>
            </a:lvl8pPr>
            <a:lvl9pPr marL="2194560" indent="0">
              <a:buNone/>
              <a:defRPr sz="54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027EE-8D31-410D-8F5A-F9DC27BA5075}" type="datetimeFigureOut">
              <a:rPr kumimoji="1" lang="ja-JP" altLang="en-US" smtClean="0"/>
              <a:t>2025/10/21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35" y="5238038"/>
            <a:ext cx="815014" cy="541872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6737" y="5315294"/>
            <a:ext cx="350987" cy="389467"/>
          </a:xfrm>
        </p:spPr>
        <p:txBody>
          <a:bodyPr/>
          <a:lstStyle/>
          <a:p>
            <a:fld id="{5A03EC9B-C7F0-488F-AB20-61C3494C15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3004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43840"/>
            <a:ext cx="1188720" cy="7081203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12253" y="304"/>
            <a:ext cx="1171363" cy="7309833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09728" cy="7315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7120" y="665717"/>
            <a:ext cx="3953520" cy="136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5449" y="2275840"/>
            <a:ext cx="3955191" cy="4145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63440" y="6544096"/>
            <a:ext cx="459828" cy="3948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027EE-8D31-410D-8F5A-F9DC27BA5075}" type="datetimeFigureOut">
              <a:rPr kumimoji="1" lang="ja-JP" altLang="en-US" smtClean="0"/>
              <a:t>2025/10/21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65449" y="6544863"/>
            <a:ext cx="3429893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06737" y="840302"/>
            <a:ext cx="350987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FFF"/>
                </a:solidFill>
              </a:defRPr>
            </a:lvl1pPr>
          </a:lstStyle>
          <a:p>
            <a:fld id="{5A03EC9B-C7F0-488F-AB20-61C3494C15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301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274320" rtl="0" eaLnBrk="1" latinLnBrk="0" hangingPunct="1">
        <a:spcBef>
          <a:spcPct val="0"/>
        </a:spcBef>
        <a:buNone/>
        <a:defRPr kumimoji="1" sz="216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05740" indent="-205740" algn="l" defTabSz="27432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0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45770" indent="-171450" algn="l" defTabSz="27432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9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37160" algn="l" defTabSz="27432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8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60120" indent="-137160" algn="l" defTabSz="27432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7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34440" indent="-137160" algn="l" defTabSz="27432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7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508760" indent="-137160" algn="l" defTabSz="27432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7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83080" indent="-137160" algn="l" defTabSz="27432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7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057400" indent="-137160" algn="l" defTabSz="27432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7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331720" indent="-137160" algn="l" defTabSz="27432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7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20" rtl="0" eaLnBrk="1" latinLnBrk="0" hangingPunct="1">
        <a:defRPr kumimoji="1" sz="108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algn="l" defTabSz="274320" rtl="0" eaLnBrk="1" latinLnBrk="0" hangingPunct="1">
        <a:defRPr kumimoji="1" sz="108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algn="l" defTabSz="274320" rtl="0" eaLnBrk="1" latinLnBrk="0" hangingPunct="1">
        <a:defRPr kumimoji="1" sz="108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algn="l" defTabSz="274320" rtl="0" eaLnBrk="1" latinLnBrk="0" hangingPunct="1">
        <a:defRPr kumimoji="1" sz="108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algn="l" defTabSz="274320" rtl="0" eaLnBrk="1" latinLnBrk="0" hangingPunct="1">
        <a:defRPr kumimoji="1" sz="108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algn="l" defTabSz="274320" rtl="0" eaLnBrk="1" latinLnBrk="0" hangingPunct="1">
        <a:defRPr kumimoji="1" sz="108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algn="l" defTabSz="274320" rtl="0" eaLnBrk="1" latinLnBrk="0" hangingPunct="1">
        <a:defRPr kumimoji="1" sz="108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algn="l" defTabSz="274320" rtl="0" eaLnBrk="1" latinLnBrk="0" hangingPunct="1">
        <a:defRPr kumimoji="1" sz="1080" kern="1200">
          <a:solidFill>
            <a:schemeClr val="tx1"/>
          </a:solidFill>
          <a:latin typeface="+mn-lt"/>
          <a:ea typeface="+mn-ea"/>
          <a:cs typeface="+mn-cs"/>
        </a:defRPr>
      </a:lvl8pPr>
      <a:lvl9pPr marL="2194560" algn="l" defTabSz="274320" rtl="0" eaLnBrk="1" latinLnBrk="0" hangingPunct="1">
        <a:defRPr kumimoji="1" sz="10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935D74D-897C-2EF2-1397-88AB2AC49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" y="30604"/>
            <a:ext cx="5486400" cy="730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19D50A6-B518-5E3D-19E4-3991E712D33C}"/>
              </a:ext>
            </a:extLst>
          </p:cNvPr>
          <p:cNvSpPr txBox="1"/>
          <p:nvPr/>
        </p:nvSpPr>
        <p:spPr>
          <a:xfrm>
            <a:off x="766916" y="393291"/>
            <a:ext cx="33570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chemeClr val="bg1"/>
                </a:solidFill>
                <a:latin typeface="HGS行書体" panose="03000600000000000000" pitchFamily="66" charset="-128"/>
                <a:ea typeface="HGS行書体" panose="03000600000000000000" pitchFamily="66" charset="-128"/>
              </a:rPr>
              <a:t>Welcome  service</a:t>
            </a:r>
            <a:endParaRPr kumimoji="1" lang="ja-JP" altLang="en-US" sz="3600" dirty="0">
              <a:solidFill>
                <a:schemeClr val="bg1"/>
              </a:solidFill>
              <a:latin typeface="HGS行書体" panose="03000600000000000000" pitchFamily="66" charset="-128"/>
              <a:ea typeface="HGS行書体" panose="03000600000000000000" pitchFamily="66" charset="-128"/>
            </a:endParaRP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8379453F-0186-3D07-93ED-2C175C60BDC2}"/>
              </a:ext>
            </a:extLst>
          </p:cNvPr>
          <p:cNvSpPr/>
          <p:nvPr/>
        </p:nvSpPr>
        <p:spPr>
          <a:xfrm>
            <a:off x="4123925" y="538176"/>
            <a:ext cx="884904" cy="5847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0C1B216-BAE6-F9A4-C208-DCDCF36BEB75}"/>
              </a:ext>
            </a:extLst>
          </p:cNvPr>
          <p:cNvSpPr txBox="1"/>
          <p:nvPr/>
        </p:nvSpPr>
        <p:spPr>
          <a:xfrm>
            <a:off x="4268859" y="55784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>
                <a:solidFill>
                  <a:srgbClr val="FFFF00"/>
                </a:solidFill>
              </a:rPr>
              <a:t>全日</a:t>
            </a:r>
            <a:endParaRPr kumimoji="1" lang="en-US" altLang="ja-JP" sz="1600" b="1" dirty="0">
              <a:solidFill>
                <a:srgbClr val="FFFF00"/>
              </a:solidFill>
            </a:endParaRPr>
          </a:p>
          <a:p>
            <a:r>
              <a:rPr kumimoji="1" lang="ja-JP" altLang="en-US" sz="1600" b="1" dirty="0">
                <a:solidFill>
                  <a:srgbClr val="FFFF00"/>
                </a:solidFill>
              </a:rPr>
              <a:t>無料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17A5823-432E-773E-4F0F-02F77A628CA4}"/>
              </a:ext>
            </a:extLst>
          </p:cNvPr>
          <p:cNvSpPr txBox="1"/>
          <p:nvPr/>
        </p:nvSpPr>
        <p:spPr>
          <a:xfrm>
            <a:off x="991784" y="984850"/>
            <a:ext cx="33345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お一人様一品お選びください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F702B5B-73A9-5B9C-149F-7816FA82C98A}"/>
              </a:ext>
            </a:extLst>
          </p:cNvPr>
          <p:cNvSpPr txBox="1"/>
          <p:nvPr/>
        </p:nvSpPr>
        <p:spPr>
          <a:xfrm>
            <a:off x="1139269" y="1359104"/>
            <a:ext cx="29674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</a:rPr>
              <a:t>＊ご注文は☎フロント</a:t>
            </a:r>
            <a:r>
              <a:rPr kumimoji="1" lang="en-US" altLang="ja-JP" sz="1600" b="1" dirty="0">
                <a:solidFill>
                  <a:schemeClr val="bg1"/>
                </a:solidFill>
              </a:rPr>
              <a:t>9</a:t>
            </a:r>
            <a:r>
              <a:rPr kumimoji="1" lang="ja-JP" altLang="en-US" sz="1600" b="1" dirty="0">
                <a:solidFill>
                  <a:schemeClr val="bg1"/>
                </a:solidFill>
              </a:rPr>
              <a:t>番まで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D133695-CA08-6E05-DEC9-C41D1451354B}"/>
              </a:ext>
            </a:extLst>
          </p:cNvPr>
          <p:cNvSpPr txBox="1"/>
          <p:nvPr/>
        </p:nvSpPr>
        <p:spPr>
          <a:xfrm>
            <a:off x="380511" y="4191323"/>
            <a:ext cx="15696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</a:rPr>
              <a:t>＊オレンジジュース</a:t>
            </a:r>
            <a:endParaRPr kumimoji="1" lang="en-US" altLang="ja-JP" sz="1200" b="1" dirty="0">
              <a:solidFill>
                <a:schemeClr val="bg1"/>
              </a:solidFill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</a:rPr>
              <a:t>＊アップルジュース</a:t>
            </a:r>
            <a:endParaRPr kumimoji="1" lang="en-US" altLang="ja-JP" sz="1200" b="1" dirty="0">
              <a:solidFill>
                <a:schemeClr val="bg1"/>
              </a:solidFill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</a:rPr>
              <a:t>＊アイスコーヒー</a:t>
            </a:r>
            <a:endParaRPr kumimoji="1" lang="en-US" altLang="ja-JP" sz="1200" b="1" dirty="0">
              <a:solidFill>
                <a:schemeClr val="bg1"/>
              </a:solidFill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</a:rPr>
              <a:t>＊烏龍茶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444562E-0EE8-042E-AF79-185534DFFC7E}"/>
              </a:ext>
            </a:extLst>
          </p:cNvPr>
          <p:cNvSpPr txBox="1"/>
          <p:nvPr/>
        </p:nvSpPr>
        <p:spPr>
          <a:xfrm>
            <a:off x="2646842" y="4196241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</a:rPr>
              <a:t>＊レモンサワー</a:t>
            </a:r>
            <a:endParaRPr kumimoji="1" lang="en-US" altLang="ja-JP" sz="1200" b="1" dirty="0">
              <a:solidFill>
                <a:schemeClr val="bg1"/>
              </a:solidFill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</a:rPr>
              <a:t>＊ハイボール</a:t>
            </a:r>
            <a:endParaRPr kumimoji="1" lang="en-US" altLang="ja-JP" sz="1200" b="1" dirty="0">
              <a:solidFill>
                <a:schemeClr val="bg1"/>
              </a:solidFill>
            </a:endParaRPr>
          </a:p>
          <a:p>
            <a:endParaRPr kumimoji="1" lang="en-US" altLang="ja-JP" sz="1200" b="1" dirty="0">
              <a:solidFill>
                <a:schemeClr val="bg1"/>
              </a:solidFill>
            </a:endParaRP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C9A23375-E134-0E8C-6259-E13C663D3862}"/>
              </a:ext>
            </a:extLst>
          </p:cNvPr>
          <p:cNvGrpSpPr/>
          <p:nvPr/>
        </p:nvGrpSpPr>
        <p:grpSpPr>
          <a:xfrm>
            <a:off x="422815" y="1662194"/>
            <a:ext cx="1241827" cy="277000"/>
            <a:chOff x="-2000566" y="2111190"/>
            <a:chExt cx="1241827" cy="277000"/>
          </a:xfrm>
        </p:grpSpPr>
        <p:sp>
          <p:nvSpPr>
            <p:cNvPr id="16" name="四角形: 角を丸くする 15">
              <a:extLst>
                <a:ext uri="{FF2B5EF4-FFF2-40B4-BE49-F238E27FC236}">
                  <a16:creationId xmlns:a16="http://schemas.microsoft.com/office/drawing/2014/main" id="{8F5CA2A4-BBAC-56DE-D046-E59708120D5F}"/>
                </a:ext>
              </a:extLst>
            </p:cNvPr>
            <p:cNvSpPr/>
            <p:nvPr/>
          </p:nvSpPr>
          <p:spPr>
            <a:xfrm>
              <a:off x="-2000566" y="2111191"/>
              <a:ext cx="1241827" cy="276999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8784C8DF-AB54-EF9E-37DA-8956F82DE2AA}"/>
                </a:ext>
              </a:extLst>
            </p:cNvPr>
            <p:cNvSpPr txBox="1"/>
            <p:nvPr/>
          </p:nvSpPr>
          <p:spPr>
            <a:xfrm>
              <a:off x="-1933651" y="2111190"/>
              <a:ext cx="11079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 b="1" dirty="0"/>
                <a:t>和風デザート</a:t>
              </a:r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F05099C2-19DE-A04B-020B-C3D1E1A0533A}"/>
              </a:ext>
            </a:extLst>
          </p:cNvPr>
          <p:cNvGrpSpPr/>
          <p:nvPr/>
        </p:nvGrpSpPr>
        <p:grpSpPr>
          <a:xfrm>
            <a:off x="2752200" y="1662194"/>
            <a:ext cx="1241827" cy="277000"/>
            <a:chOff x="-2000566" y="2111190"/>
            <a:chExt cx="1241827" cy="277000"/>
          </a:xfrm>
        </p:grpSpPr>
        <p:sp>
          <p:nvSpPr>
            <p:cNvPr id="19" name="四角形: 角を丸くする 18">
              <a:extLst>
                <a:ext uri="{FF2B5EF4-FFF2-40B4-BE49-F238E27FC236}">
                  <a16:creationId xmlns:a16="http://schemas.microsoft.com/office/drawing/2014/main" id="{6DF7AD6E-9853-1037-66FB-F652946FDC5B}"/>
                </a:ext>
              </a:extLst>
            </p:cNvPr>
            <p:cNvSpPr/>
            <p:nvPr/>
          </p:nvSpPr>
          <p:spPr>
            <a:xfrm>
              <a:off x="-2000566" y="2111191"/>
              <a:ext cx="1241827" cy="276999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3490E3B9-F72A-854F-0795-EAF244094A4E}"/>
                </a:ext>
              </a:extLst>
            </p:cNvPr>
            <p:cNvSpPr txBox="1"/>
            <p:nvPr/>
          </p:nvSpPr>
          <p:spPr>
            <a:xfrm>
              <a:off x="-1933651" y="2111190"/>
              <a:ext cx="11079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 b="1" dirty="0"/>
                <a:t>洋風デザート</a:t>
              </a:r>
            </a:p>
          </p:txBody>
        </p:sp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9540B327-7FB7-53F3-D309-C427293A997D}"/>
              </a:ext>
            </a:extLst>
          </p:cNvPr>
          <p:cNvGrpSpPr/>
          <p:nvPr/>
        </p:nvGrpSpPr>
        <p:grpSpPr>
          <a:xfrm>
            <a:off x="508327" y="3826036"/>
            <a:ext cx="1261884" cy="286830"/>
            <a:chOff x="-2002475" y="2111191"/>
            <a:chExt cx="1261884" cy="286830"/>
          </a:xfrm>
        </p:grpSpPr>
        <p:sp>
          <p:nvSpPr>
            <p:cNvPr id="22" name="四角形: 角を丸くする 21">
              <a:extLst>
                <a:ext uri="{FF2B5EF4-FFF2-40B4-BE49-F238E27FC236}">
                  <a16:creationId xmlns:a16="http://schemas.microsoft.com/office/drawing/2014/main" id="{7EF23DC7-0F52-2A55-4050-6C8CF05F9F24}"/>
                </a:ext>
              </a:extLst>
            </p:cNvPr>
            <p:cNvSpPr/>
            <p:nvPr/>
          </p:nvSpPr>
          <p:spPr>
            <a:xfrm>
              <a:off x="-2000566" y="2111191"/>
              <a:ext cx="1241827" cy="276999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02DE4631-9477-C66A-865E-014C46DDB8D4}"/>
                </a:ext>
              </a:extLst>
            </p:cNvPr>
            <p:cNvSpPr txBox="1"/>
            <p:nvPr/>
          </p:nvSpPr>
          <p:spPr>
            <a:xfrm>
              <a:off x="-2002475" y="2121022"/>
              <a:ext cx="12618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 b="1" dirty="0"/>
                <a:t>ソフトドリンク</a:t>
              </a:r>
            </a:p>
          </p:txBody>
        </p:sp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7F2A063B-605D-9BE2-F886-88DD84FD2D95}"/>
              </a:ext>
            </a:extLst>
          </p:cNvPr>
          <p:cNvGrpSpPr/>
          <p:nvPr/>
        </p:nvGrpSpPr>
        <p:grpSpPr>
          <a:xfrm>
            <a:off x="2752200" y="3852083"/>
            <a:ext cx="1241827" cy="277000"/>
            <a:chOff x="-2000566" y="2111190"/>
            <a:chExt cx="1241827" cy="277000"/>
          </a:xfrm>
        </p:grpSpPr>
        <p:sp>
          <p:nvSpPr>
            <p:cNvPr id="25" name="四角形: 角を丸くする 24">
              <a:extLst>
                <a:ext uri="{FF2B5EF4-FFF2-40B4-BE49-F238E27FC236}">
                  <a16:creationId xmlns:a16="http://schemas.microsoft.com/office/drawing/2014/main" id="{E01275B4-0273-C659-6C3A-0B7D63E3A36B}"/>
                </a:ext>
              </a:extLst>
            </p:cNvPr>
            <p:cNvSpPr/>
            <p:nvPr/>
          </p:nvSpPr>
          <p:spPr>
            <a:xfrm>
              <a:off x="-2000566" y="2111191"/>
              <a:ext cx="1241827" cy="276999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AACEADCA-3995-1AC8-BAFE-B03A887DF8A9}"/>
                </a:ext>
              </a:extLst>
            </p:cNvPr>
            <p:cNvSpPr txBox="1"/>
            <p:nvPr/>
          </p:nvSpPr>
          <p:spPr>
            <a:xfrm>
              <a:off x="-1933651" y="2111190"/>
              <a:ext cx="9541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 b="1" dirty="0"/>
                <a:t>アルコール</a:t>
              </a:r>
            </a:p>
          </p:txBody>
        </p:sp>
      </p:grp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B9128A4F-7475-0282-759B-B06F4C65BD1F}"/>
              </a:ext>
            </a:extLst>
          </p:cNvPr>
          <p:cNvSpPr/>
          <p:nvPr/>
        </p:nvSpPr>
        <p:spPr>
          <a:xfrm>
            <a:off x="407480" y="2026972"/>
            <a:ext cx="2251587" cy="16306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1049A1D1-F7B8-1569-E535-02520D42AD80}"/>
              </a:ext>
            </a:extLst>
          </p:cNvPr>
          <p:cNvSpPr/>
          <p:nvPr/>
        </p:nvSpPr>
        <p:spPr>
          <a:xfrm>
            <a:off x="2772139" y="2031891"/>
            <a:ext cx="2251587" cy="16306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063ECB3A-B24D-EC2A-C113-315CB1DE7E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7" t="39196" r="5026"/>
          <a:stretch>
            <a:fillRect/>
          </a:stretch>
        </p:blipFill>
        <p:spPr>
          <a:xfrm>
            <a:off x="415913" y="2026972"/>
            <a:ext cx="2251587" cy="1630628"/>
          </a:xfrm>
          <a:prstGeom prst="rect">
            <a:avLst/>
          </a:prstGeom>
        </p:spPr>
      </p:pic>
      <p:pic>
        <p:nvPicPr>
          <p:cNvPr id="1028" name="Picture 4" descr="氷水の入ったグラスのカラーイラストのイラスト素材 ...">
            <a:extLst>
              <a:ext uri="{FF2B5EF4-FFF2-40B4-BE49-F238E27FC236}">
                <a16:creationId xmlns:a16="http://schemas.microsoft.com/office/drawing/2014/main" id="{C9906331-8FE6-8DC8-D8E4-3585A7AE16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7" r="21755"/>
          <a:stretch>
            <a:fillRect/>
          </a:stretch>
        </p:blipFill>
        <p:spPr bwMode="auto">
          <a:xfrm>
            <a:off x="1940058" y="3933582"/>
            <a:ext cx="668594" cy="10840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ハイボールイラスト イラスト素材 [1912378] - フォトライブラリー">
            <a:extLst>
              <a:ext uri="{FF2B5EF4-FFF2-40B4-BE49-F238E27FC236}">
                <a16:creationId xmlns:a16="http://schemas.microsoft.com/office/drawing/2014/main" id="{D9AD5107-1317-6958-E24C-D24FEE2631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81" t="1573" r="9064" b="8691"/>
          <a:stretch>
            <a:fillRect/>
          </a:stretch>
        </p:blipFill>
        <p:spPr bwMode="auto">
          <a:xfrm>
            <a:off x="4106748" y="3933582"/>
            <a:ext cx="844021" cy="10710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FD7857B3-A82C-4007-F92B-F7334DBD1A6F}"/>
              </a:ext>
            </a:extLst>
          </p:cNvPr>
          <p:cNvGrpSpPr/>
          <p:nvPr/>
        </p:nvGrpSpPr>
        <p:grpSpPr>
          <a:xfrm>
            <a:off x="2939750" y="5141160"/>
            <a:ext cx="2333995" cy="2022462"/>
            <a:chOff x="-3470786" y="4148746"/>
            <a:chExt cx="3182984" cy="2153731"/>
          </a:xfrm>
        </p:grpSpPr>
        <p:sp>
          <p:nvSpPr>
            <p:cNvPr id="32" name="楕円 31">
              <a:extLst>
                <a:ext uri="{FF2B5EF4-FFF2-40B4-BE49-F238E27FC236}">
                  <a16:creationId xmlns:a16="http://schemas.microsoft.com/office/drawing/2014/main" id="{BA73B346-B672-A6A5-F650-DC4D84D054C1}"/>
                </a:ext>
              </a:extLst>
            </p:cNvPr>
            <p:cNvSpPr/>
            <p:nvPr/>
          </p:nvSpPr>
          <p:spPr>
            <a:xfrm>
              <a:off x="-3470786" y="4148746"/>
              <a:ext cx="3182984" cy="2153731"/>
            </a:xfrm>
            <a:prstGeom prst="ellipse">
              <a:avLst/>
            </a:prstGeom>
            <a:solidFill>
              <a:srgbClr val="B6ED0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C8AC775F-33FC-2E04-1F63-D4B00A6F116C}"/>
                </a:ext>
              </a:extLst>
            </p:cNvPr>
            <p:cNvSpPr txBox="1"/>
            <p:nvPr/>
          </p:nvSpPr>
          <p:spPr>
            <a:xfrm>
              <a:off x="-3244645" y="4519406"/>
              <a:ext cx="198323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 b="1" dirty="0"/>
                <a:t>＊追加のご注文は</a:t>
              </a:r>
              <a:endParaRPr kumimoji="1" lang="en-US" altLang="ja-JP" sz="1200" b="1" dirty="0"/>
            </a:p>
            <a:p>
              <a:endParaRPr kumimoji="1" lang="en-US" altLang="ja-JP" sz="1200" b="1" dirty="0"/>
            </a:p>
            <a:p>
              <a:r>
                <a:rPr kumimoji="1" lang="ja-JP" altLang="en-US" sz="1200" b="1" dirty="0"/>
                <a:t>　和風デザート　　</a:t>
              </a:r>
              <a:r>
                <a:rPr kumimoji="1" lang="en-US" altLang="ja-JP" sz="1200" b="1" dirty="0"/>
                <a:t>200</a:t>
              </a:r>
              <a:r>
                <a:rPr kumimoji="1" lang="ja-JP" altLang="en-US" sz="1200" b="1" dirty="0"/>
                <a:t>円</a:t>
              </a:r>
              <a:endParaRPr kumimoji="1" lang="en-US" altLang="ja-JP" sz="1200" b="1" dirty="0"/>
            </a:p>
            <a:p>
              <a:r>
                <a:rPr kumimoji="1" lang="ja-JP" altLang="en-US" sz="1200" b="1" dirty="0"/>
                <a:t>　洋風デザート　　</a:t>
              </a:r>
              <a:r>
                <a:rPr kumimoji="1" lang="en-US" altLang="ja-JP" sz="1200" b="1" dirty="0"/>
                <a:t>200</a:t>
              </a:r>
              <a:r>
                <a:rPr kumimoji="1" lang="ja-JP" altLang="en-US" sz="1200" b="1" dirty="0"/>
                <a:t>円</a:t>
              </a:r>
              <a:endParaRPr kumimoji="1" lang="en-US" altLang="ja-JP" sz="1200" b="1" dirty="0"/>
            </a:p>
            <a:p>
              <a:r>
                <a:rPr kumimoji="1" lang="ja-JP" altLang="en-US" sz="1200" b="1" dirty="0"/>
                <a:t>　ソフトドリンク　</a:t>
              </a:r>
              <a:r>
                <a:rPr kumimoji="1" lang="en-US" altLang="ja-JP" sz="1200" b="1" dirty="0"/>
                <a:t>100</a:t>
              </a:r>
              <a:r>
                <a:rPr kumimoji="1" lang="ja-JP" altLang="en-US" sz="1200" b="1" dirty="0"/>
                <a:t>円</a:t>
              </a:r>
              <a:endParaRPr kumimoji="1" lang="en-US" altLang="ja-JP" sz="1200" b="1" dirty="0"/>
            </a:p>
            <a:p>
              <a:r>
                <a:rPr kumimoji="1" lang="ja-JP" altLang="en-US" sz="1200" b="1" dirty="0"/>
                <a:t>　アルコール　　　</a:t>
              </a:r>
              <a:r>
                <a:rPr kumimoji="1" lang="en-US" altLang="ja-JP" sz="1200" b="1" dirty="0"/>
                <a:t>300</a:t>
              </a:r>
              <a:r>
                <a:rPr kumimoji="1" lang="ja-JP" altLang="en-US" sz="1200" b="1" dirty="0"/>
                <a:t>円</a:t>
              </a:r>
              <a:endParaRPr kumimoji="1" lang="en-US" altLang="ja-JP" sz="1200" b="1" dirty="0"/>
            </a:p>
          </p:txBody>
        </p:sp>
      </p:grpSp>
      <p:pic>
        <p:nvPicPr>
          <p:cNvPr id="35" name="図 34">
            <a:extLst>
              <a:ext uri="{FF2B5EF4-FFF2-40B4-BE49-F238E27FC236}">
                <a16:creationId xmlns:a16="http://schemas.microsoft.com/office/drawing/2014/main" id="{E712F587-03E4-FA16-A43C-DD771DAFD4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61" y="5718564"/>
            <a:ext cx="1689334" cy="112716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31DF38CB-5892-F23E-81AA-D3F15D3DB2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830" y="2034102"/>
            <a:ext cx="2251587" cy="1642396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62A2B51-31A7-D5FA-A4E7-74C3F15CBAD6}"/>
              </a:ext>
            </a:extLst>
          </p:cNvPr>
          <p:cNvSpPr txBox="1"/>
          <p:nvPr/>
        </p:nvSpPr>
        <p:spPr>
          <a:xfrm>
            <a:off x="3952313" y="1702341"/>
            <a:ext cx="12105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</a:rPr>
              <a:t>プチロールケーキ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67D66EC-76B2-0FDC-42E9-FF52157B072A}"/>
              </a:ext>
            </a:extLst>
          </p:cNvPr>
          <p:cNvSpPr txBox="1"/>
          <p:nvPr/>
        </p:nvSpPr>
        <p:spPr>
          <a:xfrm>
            <a:off x="1626988" y="1707255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</a:rPr>
              <a:t>たい焼きくん</a:t>
            </a:r>
          </a:p>
        </p:txBody>
      </p:sp>
    </p:spTree>
    <p:extLst>
      <p:ext uri="{BB962C8B-B14F-4D97-AF65-F5344CB8AC3E}">
        <p14:creationId xmlns:p14="http://schemas.microsoft.com/office/powerpoint/2010/main" val="2391547239"/>
      </p:ext>
    </p:extLst>
  </p:cSld>
  <p:clrMapOvr>
    <a:masterClrMapping/>
  </p:clrMapOvr>
</p:sld>
</file>

<file path=ppt/theme/theme1.xml><?xml version="1.0" encoding="utf-8"?>
<a:theme xmlns:a="http://schemas.openxmlformats.org/drawingml/2006/main" name="ウィスプ">
  <a:themeElements>
    <a:clrScheme name="ウィスプ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ウィスプ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ウィスプ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65</TotalTime>
  <Words>64</Words>
  <Application>Microsoft Office PowerPoint</Application>
  <PresentationFormat>B5 (JIS) 182x257 mm</PresentationFormat>
  <Paragraphs>23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BIZ UDP明朝 Medium</vt:lpstr>
      <vt:lpstr>HGS行書体</vt:lpstr>
      <vt:lpstr>Arial</vt:lpstr>
      <vt:lpstr>Century Gothic</vt:lpstr>
      <vt:lpstr>Wingdings 3</vt:lpstr>
      <vt:lpstr>ウィスプ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hiramoto@h-epoch.com</dc:creator>
  <cp:lastModifiedBy>hiramoto@h-epoch.com</cp:lastModifiedBy>
  <cp:revision>14</cp:revision>
  <cp:lastPrinted>2025-10-19T05:13:08Z</cp:lastPrinted>
  <dcterms:created xsi:type="dcterms:W3CDTF">2025-10-16T07:41:50Z</dcterms:created>
  <dcterms:modified xsi:type="dcterms:W3CDTF">2025-10-21T04:33:21Z</dcterms:modified>
</cp:coreProperties>
</file>